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F885-C205-4FB5-9FF3-70499270C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6A4FB-537A-48CC-9608-2D5C3908D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F970E-0A88-4084-BA99-DCF4E8EF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2214-B8C5-4B19-9AE8-FCFE024C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F39E-28FE-4EF4-ACE8-3838C634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59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07E-B953-4C50-A5E5-1BDAEB6A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A3F41-851D-4ED9-8601-E8D5EB93B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8F86C-629B-4172-B657-27BB61D7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79090-F898-421E-AB6B-C1F98708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5EB5-593C-4DA9-915E-7AF8205E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732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5D23F-1076-47C4-AF3A-36331A018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2909-48F4-4407-B3D4-9762C08F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CA4A-0004-47E2-A3D8-FB326D33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7CDA-D9D9-47C7-B4AB-4E55786C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C63A2-102E-4A8A-BA3F-BA8D314F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49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5074-D381-4F74-8AEE-24E16F74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C1B4-F303-4683-A563-F68086A9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1B8AB-3FC6-41D1-AD29-7990147E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7762-8E1B-4826-8F7D-53E7185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D90A-ABFA-4390-A3D7-A2105171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028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3D06-9C4A-4B1C-9766-93C0D206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01E6-B5C7-47BB-B78E-3D5274A92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F4960-C3B8-4E35-BF08-0D246B44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1E706-1423-4B23-9F26-9A5CF982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C299-7B3D-481D-9F9D-B47D19F9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2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7C2F-B3DC-4CEC-B022-C60305A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73D2-86DC-4AC2-97BC-579459E18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AA61-60DF-4BD6-BFB9-5E474083B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0B181-0AF9-45F6-895F-885F2D12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11F3F-BF5D-4BAE-8364-3E499B64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04D4E-F2FE-438B-9B3D-D44F3F30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77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80F5-102B-4EF2-ACEA-F9BB954A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444BF-4358-4E8F-B33D-1433E3DC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47CAE-2C99-4B5F-8F20-70873395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2E450-0C13-4F7A-A73F-935177CD0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A74C6-DA69-4AD8-8C55-41DEF04A0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1791E-4A76-4DE4-ACEC-1D387FB6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4DDD8-49A2-47D7-9CED-F3425B65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6FEFE-65BF-4932-B640-4E69948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96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BA59-7AED-41DB-9447-2D76EB2D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98A5C-F5A9-4104-A69A-F0E9D6F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DA232-0CDA-401E-908F-16F01B26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E5184-FC6D-41FB-9B27-3CEC7799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5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3AF3F-5502-47FA-AE3C-04C5C50B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77DFA-CD99-439C-9E1A-1720FB00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17727-967C-40CB-9AA4-F17972FE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74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F7F4-8AC0-4E6A-A169-CCE026E3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8CF8-8C3B-4565-8565-0564F8BF4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65D3-E028-49B4-ADF9-505C4CF2D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217E6-CC0D-487A-BDB7-516300C8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7D813-17F9-47D0-8854-9491B86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8F89F-ECDD-4488-8942-5F269A9C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931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B2CE-413E-41F6-AC9D-4F80E78C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CABC1-A6E0-4742-8CE1-FCB101308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8C338-E27B-45FF-AF0D-E71F6C30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92A6-5AC6-4AC0-99E2-51C2AF88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3F031-65C3-43F1-84AF-E5C0D8BB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5DE52-3F07-4C0A-87C4-FF7E4F5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837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DF4D2-8156-4171-9F7B-DF1BE390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E5C12-6EF3-4472-83A8-EEB4B9DB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09240-4141-45DD-B8D8-32B85811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67FA-CAE2-4240-AFE8-BE6595EB644A}" type="datetimeFigureOut">
              <a:rPr lang="th-TH" smtClean="0"/>
              <a:t>20/08/65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399CE-AA6B-4B90-B965-06EAC656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DC769-FD81-4621-9BE7-BBF604445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8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93C7-75D1-4BC6-93E0-19FE06FA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925" y="1036334"/>
            <a:ext cx="11300603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POWER SYSTEM ANALYSIS AND DESIGN </a:t>
            </a:r>
            <a:b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EE-501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EF97-658A-4263-BB1A-F5E37676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1399"/>
            <a:ext cx="10903085" cy="13255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Wazir Muhammad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Electrical Engineering Department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BUET, Khuzdar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204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14FA37-4033-236F-BB10-E3378693E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90612"/>
            <a:ext cx="7239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7CD6D1-8B7D-8397-F882-B8AB51E4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542925"/>
            <a:ext cx="104108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60FE3-1BEE-097E-FB93-3A90C9102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2" y="252412"/>
            <a:ext cx="94773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93FA2-AB66-6687-342E-289A30E4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533525"/>
            <a:ext cx="100393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26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8F047-1506-7C0D-2BE6-2B87C19F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825" y="756249"/>
            <a:ext cx="9829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63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17C33C-030B-89B0-3E72-DC66CFDC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04825"/>
            <a:ext cx="106299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90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8EE53C-203A-F9DF-5CE5-5F5BBEA3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604837"/>
            <a:ext cx="91725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24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D4CE5F-A977-DCE1-7B6D-A3E39642E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22275"/>
            <a:ext cx="91821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19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502B30-34D7-B446-5716-44BDBA084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52425"/>
            <a:ext cx="102298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8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9D067D-2373-A940-A8FD-FB30BEC5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233362"/>
            <a:ext cx="1166812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5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B87895-0A19-4DC7-9077-2F2D499F8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688930"/>
              </p:ext>
            </p:extLst>
          </p:nvPr>
        </p:nvGraphicFramePr>
        <p:xfrm>
          <a:off x="679855" y="314960"/>
          <a:ext cx="11168434" cy="760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195">
                  <a:extLst>
                    <a:ext uri="{9D8B030D-6E8A-4147-A177-3AD203B41FA5}">
                      <a16:colId xmlns:a16="http://schemas.microsoft.com/office/drawing/2014/main" val="3333180845"/>
                    </a:ext>
                  </a:extLst>
                </a:gridCol>
                <a:gridCol w="9536239">
                  <a:extLst>
                    <a:ext uri="{9D8B030D-6E8A-4147-A177-3AD203B41FA5}">
                      <a16:colId xmlns:a16="http://schemas.microsoft.com/office/drawing/2014/main" val="3044330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First Week</a:t>
                      </a: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Introduction, Phasors, Instantaneous Power in Single-Phase AC Circuits, Complex Power, Network Equations, Balanced Three-Phase Circuits, Power in Balanced Three-Phase Circuits , Advantages of Balanced Three-Phase Versus Single-Phase Systems.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7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Second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Power Transformers, The Ideal Transformer, Equivalent Circuits for Practical Transformers, The Per-Unit System, Three-Phase Transformer Connections and Phase Shift, Per-Unit Equivalent Circuits of Balanced Three-Phase Two-Winding Transformers, Three-Winding Transformers, Autotransformers, Transformers with OFF-Nominal Turns Ratios.</a:t>
                      </a: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4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Third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Transmission Line Parameters, Transmission Line Design Considerations, Resistance, Conductance, Inductance: Solid Cylindrical Conductor, Inductance: Single-Phase Two-Wire Line and Three-Phase Three-Wire Line with Equal Phase Spacing, Inductance: Composite Conductors, Unequal Phase Spacing, Bundled Conductors, Series Impedances: Three-Phase Line with Neutral Conductors and Earth Return, Electric Field and Voltage: Solid Cylindrical Conductor, Capacitance: Single-Phase Two-Wire Line and Three-Phase Three-Wire Line with Equal Phase Spacing, Capacitance: Stranded Conductors, Unequal Phase Spacing, Bundled Conductors, Shunt Admittances: Lines with Neutral Conductors and Earth Return, Electric Field Strength at Conductor Surfaces and at Ground Level, Parallel Circuit Three-Phase Lines.</a:t>
                      </a: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55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Fourth Week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Test-1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2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Fifth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Analysis and design with the root loci method.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Sixth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Frequency domain analysis,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Bode plots,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Eight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Nyquist criterion,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4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gain and phase margins,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4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Nichols charts.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41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Eleventh week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Test-2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23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Twelfth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State-space method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Thirteenth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state equations,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5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flow graphs, stability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5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Sixteenth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compensation techniques. 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9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16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851D11-818C-BCF0-93DB-9B03815A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123825"/>
            <a:ext cx="115347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2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70A4A6-6A67-702C-0B9D-C966E6B24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36" y="594645"/>
            <a:ext cx="11425382" cy="568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48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12C1CE-A4D1-DD0C-0174-007B566BB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" y="204787"/>
            <a:ext cx="1189672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0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9591B-BA8F-073D-3273-2300D7300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9525"/>
            <a:ext cx="121729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F75C15-0D27-1405-21F3-0AB5F79A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55" y="715673"/>
            <a:ext cx="7213600" cy="504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3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34305-8182-C95E-5EC8-200582DE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004887"/>
            <a:ext cx="67818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94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0C1F13-52F0-5E37-A5E9-4F531082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00" y="785812"/>
            <a:ext cx="61722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17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61A684-C2D8-B481-E7F2-696E66165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2281237"/>
            <a:ext cx="74771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447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0115ED-CD79-933A-E7B8-0362BD7B0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4556"/>
            <a:ext cx="12192000" cy="56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86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1A06D6-70EB-21C9-2AC4-DA4F5A5F7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02" y="553171"/>
            <a:ext cx="8172450" cy="235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367AA-461B-2996-48B3-09F80597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51" y="3644322"/>
            <a:ext cx="59150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6D442-4F99-5ABD-780E-BE81C137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89966"/>
            <a:ext cx="11658600" cy="44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30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533B3-35A6-A374-2852-CFA339B7B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838200"/>
            <a:ext cx="74961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04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B9CD6D-C69F-AA48-7B96-40209D49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29" y="1037648"/>
            <a:ext cx="84772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96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E2B61-0A8D-7B7E-E9E4-8A26CD08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76362"/>
            <a:ext cx="82296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FE885-3B69-69EB-A8AF-882858D39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1804987"/>
            <a:ext cx="7258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7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B76CE-1E69-75CE-E0D7-1D9141319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733550"/>
            <a:ext cx="80295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69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5199C-4529-A409-F661-E6CE8D87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385762"/>
            <a:ext cx="51530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93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02601-136A-3F05-4CC5-8AE9DB879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4288"/>
            <a:ext cx="10369550" cy="3218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F96EF-FEBC-870F-B5A3-D76CD85A0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4" y="3084945"/>
            <a:ext cx="9421091" cy="361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9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70E645-E03C-9E91-9042-514450B1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36" y="457200"/>
            <a:ext cx="880374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86B66D-BE36-DAED-CF23-596DFE8F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819275"/>
            <a:ext cx="78676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3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D434C-8AB1-5116-8F11-35E20C9E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766762"/>
            <a:ext cx="106775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9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54C77-357A-732F-2468-5E53D08FD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285750"/>
            <a:ext cx="107537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0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6D571-3EF4-76FD-0144-09350948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862137"/>
            <a:ext cx="107156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52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0B56B-27E5-FF9C-D01A-3DC6A8940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295400"/>
            <a:ext cx="68675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7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296</Words>
  <Application>Microsoft Office PowerPoint</Application>
  <PresentationFormat>Widescreen</PresentationFormat>
  <Paragraphs>34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Tahoma</vt:lpstr>
      <vt:lpstr>Times New Roman</vt:lpstr>
      <vt:lpstr>Office Theme</vt:lpstr>
      <vt:lpstr>POWER SYSTEM ANALYSIS AND DESIGN  EE-501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CONTROL SYSTEM EE-324       Credit-Hours: 3+1</dc:title>
  <dc:creator>Wazir Laghari</dc:creator>
  <cp:lastModifiedBy>Mansoor Hayat</cp:lastModifiedBy>
  <cp:revision>11</cp:revision>
  <dcterms:created xsi:type="dcterms:W3CDTF">2021-09-03T17:55:52Z</dcterms:created>
  <dcterms:modified xsi:type="dcterms:W3CDTF">2022-08-19T19:44:48Z</dcterms:modified>
</cp:coreProperties>
</file>